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산과 바다에 넘치니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산과 바다에 넘치니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열 때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참 자유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늘 진리 속에 거하며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손을 높이 들고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주님의 사랑을 노래하리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산과 바다에 넘치니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열 때 주님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참 자유 주셨네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늘 진리 속에 거하며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손을 높이 들고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주님의 사랑을 노래하리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열 때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참 자유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춤을 출 때 다 비웃겠지만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그들도 주 알게 되면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 기뻐 춤을 추게 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춤을 출 때 다 비웃겠지만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그들도 주 알게 되면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 기뻐 춤을 추게 되리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춤을 출 때 다 비웃겠지만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그들도 주 알게 되면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 기뻐 춤을 추게 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춤을 출 때 다 비웃겠지만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그들도 주 알게 되면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 기뻐 춤을 추게 되리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춤을 출 때 다 비웃겠지만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그들도 주 알게 되면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 기뻐 춤을 추게 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늘 진리 속에 거하며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손을 높이 들고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주님의 사랑을 노래하리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산과 바다에 넘치니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열 때 주님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참 자유 주셨네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늘 진리 속에 거하며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손을 높이 들고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언제나 주님의 사랑을 노래하리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노래하리라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영원토록 노래하리라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2025-04-02T14:39:48Z</dcterms:created>
  <dcterms:modified xsi:type="dcterms:W3CDTF">2025-04-02T14:39:48Z</dcterms:modified>
</cp:coreProperties>
</file>