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slideMasters/slideMaster36.xml" ContentType="application/vnd.openxmlformats-officedocument.presentationml.slideMaster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notesMasterIdLst>
    <p:notesMasterId r:id="rId38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3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6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새 아침에 희망되신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부르네 주를 보네</a:t>
            </a:r>
            <a:endParaRPr lang="en-US" sz="4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눈의 등불 내 삶 비춰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타오르네</a:t>
            </a:r>
            <a:endParaRPr lang="en-US" sz="4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거리마다 빛 비추네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 나타나</a:t>
            </a:r>
            <a:endParaRPr lang="en-US" sz="4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우리 마음 주께 맞춰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늘 함께 걸으리</a:t>
            </a:r>
            <a:endParaRPr lang="en-US" sz="4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 Forever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In Your love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 Forever</a:t>
            </a:r>
            <a:endParaRPr lang="en-US" sz="4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In Your love</a:t>
            </a:r>
            <a:endParaRPr lang="en-US" sz="4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 Forever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In Your love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 Forever</a:t>
            </a:r>
            <a:endParaRPr lang="en-US" sz="4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We know that</a:t>
            </a:r>
            <a:endParaRPr lang="en-US" sz="4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눈의 등불 내 삶 비춰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사랑 타오르네</a:t>
            </a:r>
            <a:endParaRPr lang="en-US" sz="45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You're in my heart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forever</a:t>
            </a:r>
            <a:endParaRPr lang="en-US" sz="4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거리마다 빛 비추네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주의 영광 나타나</a:t>
            </a:r>
            <a:endParaRPr lang="en-US" sz="4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당신의 그 사랑은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영원히 머무네</a:t>
            </a:r>
            <a:endParaRPr lang="en-US" sz="4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곁에 내 삶에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환하게 날 비추네</a:t>
            </a:r>
            <a:endParaRPr lang="en-US" sz="4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57175"/>
            <a:ext cx="8229600" cy="462915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You wake within me</a:t>
            </a:r>
            <a:endParaRPr lang="en-US" sz="4500" dirty="0"/>
          </a:p>
          <a:p>
            <a:pPr algn="ctr">
              <a:lnSpc>
                <a:spcPct val="135000"/>
              </a:lnSpc>
            </a:pPr>
            <a:r>
              <a:rPr lang="en-US" sz="4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Wake within me</a:t>
            </a:r>
            <a:endParaRPr lang="en-US" sz="4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36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2025-04-15T10:23:04Z</dcterms:created>
  <dcterms:modified xsi:type="dcterms:W3CDTF">2025-04-15T10:23:04Z</dcterms:modified>
</cp:coreProperties>
</file>