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notesMasterIdLst>
    <p:notesMasterId r:id="rId3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매일 기쁘게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순례의길 행함은  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좁은 길을 걸으며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밤낮 기뻐하는 것  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영이 함께 함이라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나와 동행하시고  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염려아시니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숲의  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새와같이 기쁘다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기쁜맘으로  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뜻을 행함은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영이 함께 함이라 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나와 동행하시고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염려아시니  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숲의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새와같이 기쁘다  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기쁜맘으로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뜻을 행함은  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영이 함께 함이라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성령이 계시네 할렐루야  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함께하시네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성령이 계시네 할렐루야  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팔이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안보함이요  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함께하시네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좁은 길을 걸으며  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밤낮 기뻐하는 것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영이 함께 함이라  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성령이 계시네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할렐루야 함께 하시네  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성령이 계시네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할렐루야 함께 하시네  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좁은 길을 걸으며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밤낮기뻐하는 것  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영이 함께함이라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성령이 계시네 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성령이 계시네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성령이 계시네 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성령이 계시네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성령이 계시네 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성령이 계시네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성령이 계시네 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성령이 계시네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성령이 계시네 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주의 큰 복을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받는 참된 비결은  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할렐루야 함께 하시네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좁은 길을 걸으며  </a:t>
            </a:r>
            <a:endParaRPr lang="en-US" sz="5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밤낮 기뻐하는 것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영이 함께함이라 </a:t>
            </a:r>
            <a:endParaRPr lang="en-US" sz="5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좁은 길을 걸으며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밤낮 기뻐하는 것  </a:t>
            </a:r>
            <a:endParaRPr lang="en-US" sz="5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영이 함께함이라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좁은 길을 걸으며  </a:t>
            </a:r>
            <a:endParaRPr lang="en-US" sz="5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밤낮 기뻐하는 것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영이 함께함이라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영이 함께 함이라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매일 기쁘게  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순례의길 행함은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팔이  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안보함이요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주의 큰 복을  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받는 참된 비결은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영이 함께 함이라 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성령이 계시네 할렐루야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함께하시네  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성령이 계시네 할렐루야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함께하시네  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2025-04-02T14:31:11Z</dcterms:created>
  <dcterms:modified xsi:type="dcterms:W3CDTF">2025-04-02T14:31:11Z</dcterms:modified>
</cp:coreProperties>
</file>