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모습 이대로 사랑 하시네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연약함 그대로 사랑 하시네 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주가 아시나니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인도 하소서 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날개 아래 거하는 것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임재 안에 거하는 것 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가장 큰 소망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가장 큰 은혜 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주와 함께 동행하는 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날개 아래 거하는 것 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임재 안에 거하는 것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가장 큰 소망 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가장 큰 은혜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주와 함께 동행하는 일 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덮으소서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날개 아래 거하는 것 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임재 안에 거하는 것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가장 큰 소망 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가장 큰 은혜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주와 함께 동행하는 일 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날개 아래 거하는 것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임재 안에 거하는 것 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모든 발걸음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주가 아시나니 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가장 큰 소망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가장 큰 은혜 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주와 함께 동행하는 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가장 큰 소망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가장 큰 은혜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주와 함께 동행하는 일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인도 하소서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모습 이대로 사랑 하시네 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연약함 그대로 사랑 하시네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모든 발걸음 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주가 아시나니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인도 하소서 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날개 아래 거하는 것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임재 안에 거하는 것 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가장 큰 소망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가장 큰 은혜 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주와 함께 동행하는 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모습 이대로 사랑 하시네 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연약함 그대로 사랑 하시네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모든 발걸음 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2025-03-29T03:31:21Z</dcterms:created>
  <dcterms:modified xsi:type="dcterms:W3CDTF">2025-03-29T03:31:21Z</dcterms:modified>
</cp:coreProperties>
</file>