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notesMasterIdLst>
    <p:notesMasterId r:id="rId3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놀라운 주의 사랑 영원하시도다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십자가 자비로 나타내셨네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주님의 크신 영광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온 하늘을 덮고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만물이 주의 능력을 보네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아름다운 주의 위엄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영혼 깨어서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노래하네 놀라우신 주를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아름다우신 주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사랑하고 경배해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멈출 수 없는 내 노래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아름다우신 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사랑하고 경배해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멈출 수 없는 내 노래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아름다우신 주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사랑하고 경배해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멈출 수 없는 내 노래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아름다우신 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사랑하고 경배해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멈출 수 없는 내 노래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향해 내 눈 여셨네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누구도 그 무엇도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깨닫지 못하리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붙드시는 그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어느 누가 내 주와 같으리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향해 내 눈 여셨네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붙드시는 그 사랑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어느 누가 내 주와 같으리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향해 내 눈 여셨네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붙드시는 그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어느 누가 내 주와 같으리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아름다우신 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사랑하고 경배해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멈출 수 없는 내 노래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아름다우신 주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사랑하고 경배해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멈출 수 없는 내 노래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영 노래하리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영 노래하리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영 노래하리 예수님께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영 노래하리</a:t>
            </a:r>
            <a:endParaRPr lang="en-US" sz="5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영 노래하리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영 노래하리 예수님께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아름답고 영화로우신 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놀라운 주의 사랑 영원하시도다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십자가 자비로 나타내셨네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누구도 그 무엇도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깨닫지 못하리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아름답고 영화로우신 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아름다우신 주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사랑하고 경배해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멈출 수 없는 내 노래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아름다우신 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사랑하고 경배해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멈출 수 없는 내 노래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2025-03-29T03:30:33Z</dcterms:created>
  <dcterms:modified xsi:type="dcterms:W3CDTF">2025-03-29T03:30:33Z</dcterms:modified>
</cp:coreProperties>
</file>