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능력의 주 실패란 없네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전능하신 주님 구하는 것보다 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결코 우리 포기하지않네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죽음도 이겨내신 주님 사셨네 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오 능력의 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주안에 승리하리 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주 오 능력의 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죽음도 이겨내신 주님 사셨네 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오 능력의 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주안에 승리하리 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주 오 능력의 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주 오 능력의 주 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주 오 능력의 주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원하는 것보다 위대하신 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죽음도 이겨내신 주님 사셨네 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오 능력의 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주안에 승리하리 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주 오 능력의 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늘 우리와 함께 하시네 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인도하시네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우리의 지식과 바램들 보다 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더 위대하신 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죽음도 이겨내신 주님 사셨네 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오 능력의 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주안에 승리하리 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주 오 능력의 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우리를 인도하시네 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결코 우릴 떠나시지 않네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우리를 기다리시네 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2025-04-02T14:37:31Z</dcterms:created>
  <dcterms:modified xsi:type="dcterms:W3CDTF">2025-04-02T14:37:31Z</dcterms:modified>
</cp:coreProperties>
</file>