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slideMasters/slideMaster38.xml" ContentType="application/vnd.openxmlformats-officedocument.presentationml.slideMaster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notesMasterIdLst>
    <p:notesMasterId r:id="rId4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3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2.xml"/>
		</Relationships>
</file>

<file path=ppt/notesSlides/_rels/notesSlide3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3.xml"/>
		</Relationships>
</file>

<file path=ppt/notesSlides/_rels/notesSlide3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4.xml"/>
		</Relationships>
</file>

<file path=ppt/notesSlides/_rels/notesSlide3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5.xml"/>
		</Relationships>
</file>

<file path=ppt/notesSlides/_rels/notesSlide3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6.xml"/>
		</Relationships>
</file>

<file path=ppt/notesSlides/_rels/notesSlide3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7.xml"/>
		</Relationships>
</file>

<file path=ppt/notesSlides/_rels/notesSlide3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8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나는 내 마음에 복음이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흥했던 곳에서</a:t>
            </a:r>
            <a:endParaRPr lang="en-US" sz="5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다시 아버지를 만나고</a:t>
            </a:r>
            <a:endParaRPr lang="en-US" sz="5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 내 마음에 연약한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눈물의 끝에서</a:t>
            </a:r>
            <a:endParaRPr lang="en-US" sz="5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또 나를 반겨주시네</a:t>
            </a:r>
            <a:endParaRPr lang="en-US" sz="5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나는 내 마음에 복음이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흥했던 곳에서</a:t>
            </a:r>
            <a:endParaRPr lang="en-US" sz="5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다시 아버지를 만나고</a:t>
            </a:r>
            <a:endParaRPr lang="en-US" sz="5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 내 마음에 연약한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눈물의 끝에서</a:t>
            </a:r>
            <a:endParaRPr lang="en-US" sz="5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또 나를 반겨주시네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작다 생각했던 그의 부르심</a:t>
            </a:r>
            <a:endParaRPr lang="en-US" sz="55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다시 나를 회복케 하시네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다시 일어나 주를 예배함이</a:t>
            </a:r>
            <a:endParaRPr lang="en-US" sz="55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 모든 기쁨이 되리</a:t>
            </a:r>
            <a:endParaRPr lang="en-US" sz="55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그의 기쁨 되어 삶의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모든 순간을</a:t>
            </a:r>
            <a:endParaRPr lang="en-US" sz="5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다시 아버지를 만나고</a:t>
            </a:r>
            <a:endParaRPr lang="en-US" sz="55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주께 다 내어드리리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다시 일어나 주를 예배함이</a:t>
            </a:r>
            <a:endParaRPr lang="en-US" sz="55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 모든 기쁨이 되리</a:t>
            </a:r>
            <a:endParaRPr lang="en-US" sz="55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그의 기쁨 되어 삶의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모든 순간을</a:t>
            </a:r>
            <a:endParaRPr lang="en-US" sz="55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주께 다 내어드리리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다시 일어나 주를 예배함이</a:t>
            </a:r>
            <a:endParaRPr lang="en-US" sz="55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 모든 기쁨이 되리</a:t>
            </a:r>
            <a:endParaRPr lang="en-US" sz="55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그의 기쁨 되어 삶의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모든 순간을</a:t>
            </a:r>
            <a:endParaRPr lang="en-US" sz="55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주께 다 내어드리리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다시 일어나 주를 예배함이</a:t>
            </a:r>
            <a:endParaRPr lang="en-US" sz="55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 모든 기쁨이 되리</a:t>
            </a:r>
            <a:endParaRPr lang="en-US" sz="55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그의 기쁨 되어 삶의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모든 순간을</a:t>
            </a:r>
            <a:endParaRPr lang="en-US" sz="55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주께 다 내어드리리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다시 일어나 주를 예배함이</a:t>
            </a:r>
            <a:endParaRPr lang="en-US" sz="5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 내 마음에 연약한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눈물의 끝에서</a:t>
            </a:r>
            <a:endParaRPr lang="en-US" sz="55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 모든 기쁨이 되리</a:t>
            </a:r>
            <a:endParaRPr lang="en-US" sz="55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그의 기쁨 되어 삶의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모든 순간을</a:t>
            </a:r>
            <a:endParaRPr lang="en-US" sz="55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주께 다 내어드리리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다시 일어나 주를 예배함이</a:t>
            </a:r>
            <a:endParaRPr lang="en-US" sz="55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 모든 기쁨이 되리</a:t>
            </a:r>
            <a:endParaRPr lang="en-US" sz="55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그의 기쁨 되어 삶의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모든 순간을</a:t>
            </a:r>
            <a:endParaRPr lang="en-US" sz="55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주께 다 내어드리리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다시 일어나 주를 예배함이</a:t>
            </a:r>
            <a:endParaRPr lang="en-US" sz="55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 모든 기쁨이 되리</a:t>
            </a:r>
            <a:endParaRPr lang="en-US" sz="55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그의 기쁨 되어 삶의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모든 순간을</a:t>
            </a:r>
            <a:endParaRPr lang="en-US" sz="55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주께 다 내어드리리</a:t>
            </a:r>
            <a:endParaRPr lang="en-US" sz="5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또 나를 반겨주시네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작다 생각했던 그의 부르심</a:t>
            </a:r>
            <a:endParaRPr lang="en-US" sz="5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다시 나를 회복케 하시네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다시 일어나 주를 예배함이</a:t>
            </a:r>
            <a:endParaRPr lang="en-US" sz="5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 모든 기쁨이 되리</a:t>
            </a:r>
            <a:endParaRPr lang="en-US" sz="5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그의 기쁨 되어 삶의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모든 순간을</a:t>
            </a:r>
            <a:endParaRPr lang="en-US" sz="5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주께 다 내어드리리</a:t>
            </a:r>
            <a:endParaRPr lang="en-US" sz="5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나는 내 마음에 복음이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흥했던 곳에서</a:t>
            </a:r>
            <a:endParaRPr lang="en-US" sz="5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2025-04-06T08:30:10Z</dcterms:created>
  <dcterms:modified xsi:type="dcterms:W3CDTF">2025-04-06T08:30:10Z</dcterms:modified>
</cp:coreProperties>
</file>