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아버지 나를 받으소서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거짓 아닌 진실함으로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나아갑니다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호흡씩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사랑함이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호흡씩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사랑함이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깃으로 날 덮으시니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날개 아래 피하리로다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진실함 내 방패가 되시니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두려움 내게서 사라지네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찬양함이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호흡씩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예배함이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찬양함이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나아갑니다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호흡씩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예배함이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찬양함이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호흡씩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예배함이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아버지 기도 들으소서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입술 아닌 참 마음으로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나아갑니다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호흡씩 더 가까이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사랑함이 내게 복이라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아버지 나를 받으소서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거짓 아닌 진실함으로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나아갑니다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아버지 기도 들으소서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입술 아닌 참 마음으로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2025-04-02T14:37:21Z</dcterms:created>
  <dcterms:modified xsi:type="dcterms:W3CDTF">2025-04-02T14:37:21Z</dcterms:modified>
</cp:coreProperties>
</file>