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찬양의 열기 모두 끝나면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앞에 나와 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노래 이상의 노래 내 맘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깊은 곳에 주께서 원하신 것 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화려한 음악보다 뜻없는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열정보다 중심을 원하시죠 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주님께 드릴 맘의 예배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주님을 위한 주님을 향한 노래  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중심잃은 예배 내려놓고  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이제 나 돌아와 주님만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예배해요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찬양의 열기 모두 끝나면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앞에 나와 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더욱 진실한 예배 드리네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주님을 향한 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노래 이상의 노래 내 맘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깊은 곳에 주께서 원하신 것 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화려한 음악보다 뜻없는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열정보다 중심을 원하시죠 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주님께 드릴 맘의 예배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주님을 위한 주님을 향한노래  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더욱 진실한 예배 드리네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주님을 향한 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중심잃은 예배 내려놓고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이제 나 돌아와 주님만 예배해요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노래 이상의 노래 내 맘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깊은 곳에 주께서 원하신 것 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화려한 음악보다 뜻없는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열정보다 중심을 원하시죠 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주님께 드릴 맘의 예배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주님을 위한 주님을 향한 노래  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중심잃은 예배 내려놓고  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이제 나 돌아와 주님만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예배해요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찬양의 열기 모두 끝나면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앞에 나와 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더욱 진실한 예배 드리네 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주님을 향한 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2025-04-02T14:28:12Z</dcterms:created>
  <dcterms:modified xsi:type="dcterms:W3CDTF">2025-04-02T14:28:12Z</dcterms:modified>
</cp:coreProperties>
</file>