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마음이 상한 자를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고치 시는 주님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비추 시고 새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열어 주소서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의에 주리고 목이 마르니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성령의 기름 부으소서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의에 주리고 목이 마르니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잔을 채워 주소서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의에 주리고 목이 마르니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성령의 기름 부으소서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의에 주리고 목이 마르니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잔을 채워 주소서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하늘의 아버지 날 주관 하소서 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길로 인도 하사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자유케 하소서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새일을 행하사 부흥케 하소서 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의에 주리고 목이 마르니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성령의 기름 부으소서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의에 주리고 목이 마르니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잔을 채워 주소서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 으로 채우사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보게 하소서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임재 속에 은혜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알게 하소서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뜻대로 살아 가리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세상 끝날 까지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2025-04-06T08:32:38Z</dcterms:created>
  <dcterms:modified xsi:type="dcterms:W3CDTF">2025-04-06T08:32:38Z</dcterms:modified>
</cp:coreProperties>
</file>