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날 구원했으니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어찌 잠잠하리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어찌 잠잠하리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기쁨의 경배 드리리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슬픔 바꾸셨네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 주 안에 있네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큰 소리 외치라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큰 소리 외치라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향한 나의 사랑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없네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향한 나의 열정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없네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기쁨의 찬송 드리리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내 죄 사했으니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슬픔 바꾸셨네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 주 안에 있네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슬픔 바꾸셨네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 주 안에 있네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어찌 잠잠하리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기쁨의 경배 드리리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없네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슬픔 바꾸셨네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기쁨의 춤추리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 주 안에 있네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날 구원했으니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어찌 잠잠하리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기쁨의 찬송 드리리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내 죄 사했으니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2025-04-06T08:30:54Z</dcterms:created>
  <dcterms:modified xsi:type="dcterms:W3CDTF">2025-04-06T08:30:54Z</dcterms:modified>
</cp:coreProperties>
</file>