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Sing Sing Sing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천국에 울리는 노래들이</a:t>
            </a:r>
            <a:endParaRPr lang="en-US"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천국에 울리는 노래들이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Sing Sing Sing</a:t>
            </a:r>
            <a:endParaRPr lang="en-US" sz="4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들으시네 감사 드리며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이름 높이세</a:t>
            </a:r>
            <a:endParaRPr lang="en-US" sz="4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자유케하는 사랑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타오르는 불처럼</a:t>
            </a:r>
            <a:endParaRPr lang="en-US" sz="4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인도하시는 빛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예수님 당신은 주</a:t>
            </a:r>
            <a:endParaRPr lang="en-US" sz="4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유일하신 삶의 이유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Sing Sing Sing</a:t>
            </a:r>
            <a:endParaRPr lang="en-US" sz="4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천국에 울리는 노래들이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Sing Sing Sing</a:t>
            </a:r>
            <a:endParaRPr lang="en-US" sz="4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들으시네 감사드리며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예수이름 높이세</a:t>
            </a:r>
            <a:endParaRPr lang="en-US" sz="4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Sing Sing Sing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천국에 울리는 노래들이</a:t>
            </a:r>
            <a:endParaRPr lang="en-US" sz="4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Sing Sing Sing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들으시네 감사 드리며</a:t>
            </a:r>
            <a:endParaRPr lang="en-US" sz="4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이름 높이세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Sing Sing Sing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들으시네 감사 드리며</a:t>
            </a:r>
            <a:endParaRPr lang="en-US" sz="4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Sing Sing Sing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천국에 울리는 노래들이</a:t>
            </a:r>
            <a:endParaRPr lang="en-US" sz="4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Sing Sing Sing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들으시네 감사 드리며</a:t>
            </a:r>
            <a:endParaRPr lang="en-US" sz="4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이름 높이세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Sing Sing Sing</a:t>
            </a:r>
            <a:endParaRPr lang="en-US" sz="4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천국에 울리는 노래들이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Sing Sing Sing</a:t>
            </a:r>
            <a:endParaRPr lang="en-US" sz="4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들으시네 감사 드리며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이름 높이세</a:t>
            </a: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이름 높이세</a:t>
            </a:r>
            <a:endParaRPr lang="en-US" sz="4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사랑스러운 주님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땅과 하늘 찬양해</a:t>
            </a:r>
            <a:endParaRPr lang="en-US" sz="4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열방이 경배해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예수님 당신은 주</a:t>
            </a:r>
            <a:endParaRPr lang="en-US" sz="4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유일하신 삶의 이유</a:t>
            </a:r>
            <a:endParaRPr lang="en-US" sz="4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자유케하는 사랑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타오르는 불처럼</a:t>
            </a:r>
            <a:endParaRPr lang="en-US" sz="4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인도하시는 빛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예수님 당신은 주</a:t>
            </a:r>
            <a:endParaRPr lang="en-US" sz="4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유일하신 삶의 이유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Sing Sing Sing</a:t>
            </a:r>
            <a:endParaRPr lang="en-US" sz="4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2025-04-15T10:18:21Z</dcterms:created>
  <dcterms:modified xsi:type="dcterms:W3CDTF">2025-04-15T10:18:21Z</dcterms:modified>
</cp:coreProperties>
</file>