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무화과 나뭇잎이 마르고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포도열매가 없으며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구원의 하나님을 인해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기뻐하리라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난나난나나나난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구원의 하나님을 인해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기뻐하리라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무화과 나뭇잎이 마르고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포도열매가 없으며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감람나무 열매 그치고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논밭에 식물이 없어도 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우리에 양떼가 없으며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외양간 송아지 없어도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 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구원의 하나님을 인해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기뻐하리라 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감람나무 열매 그치고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논밭에 식물이 없어도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 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구원의 하나님을 인해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기뻐하리라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우리에 양떼가 없으며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외양간 송아지 없어도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구원의 하나님을 인해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기뻐하리라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무화과 나뭇잎이 마르고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포도열매가 없으며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감람나무 열매 그치고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논밭에 식물이 없어도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우리에 양떼가 없으며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외양간 송아지 없어도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여호와로 즐거워하리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2025-03-29T03:49:04Z</dcterms:created>
  <dcterms:modified xsi:type="dcterms:W3CDTF">2025-03-29T03:49:04Z</dcterms:modified>
</cp:coreProperties>
</file>