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소망 되신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바라봅니다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오실 나의 왕 예수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기다립니다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밤이나 낮이나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어제나 오늘도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주만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괴롭고 슬플 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낙망하여 넘어져도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주만 찬양하겠네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밤이나 낮이나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어제나 오늘도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주만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괴롭고 슬플 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낙망하여 넘어져도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주만 찬양하겠네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밤이나 낮이나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어제나 오늘도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오실 나의 왕 예수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기다립니다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주만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괴롭고 슬플 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낙망하여 넘어져도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주만 찬양하겠네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밤이나 낮이나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어제나 오늘도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주만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괴롭고 슬플 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낙망하여 넘어져도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주만 찬양하겠네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밤이나 낮이나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어제나 오늘도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주만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괴롭고 슬플 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낙망하여 넘어져도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소망 되신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바라봅니다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주만 찬양하겠네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주만 찬양하겠네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오실 나의 왕 예수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기다립니다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밤이나 낮이나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어제나 오늘도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주만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괴롭고 슬플 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낙망하여 넘어져도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주만 찬양하겠네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소망 되신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바라봅니다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2025-03-29T03:47:48Z</dcterms:created>
  <dcterms:modified xsi:type="dcterms:W3CDTF">2025-03-29T03:47:48Z</dcterms:modified>
</cp:coreProperties>
</file>