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notesMasterIdLst>
    <p:notesMasterId r:id="rId3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따스한 성령님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마음으로 보네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어떤 상황에도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나는 예배하네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사랑과 진리의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한줄기 빛 보네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몸을 감싸며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주어지는 평안함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사랑을 느끼네</a:t>
            </a:r>
            <a:endParaRPr lang="en-US" sz="5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부르신 곳에서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나는 예배하네</a:t>
            </a:r>
            <a:endParaRPr lang="en-US" sz="5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어떤 상황에도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나는 예배하네</a:t>
            </a:r>
            <a:endParaRPr lang="en-US" sz="5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부르신 곳에서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나는 예배하네</a:t>
            </a:r>
            <a:endParaRPr lang="en-US" sz="5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어떤 상황에도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나는 예배하네</a:t>
            </a:r>
            <a:endParaRPr lang="en-US" sz="5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내가 걸어 갈 때 길이 되고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살아갈 때 삶이 되는</a:t>
            </a:r>
            <a:endParaRPr lang="en-US" sz="5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곳에서 예배하네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몸을 감싸며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주어지는 평안함</a:t>
            </a:r>
            <a:endParaRPr lang="en-US" sz="5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내가 걸어 갈 때 길이 되고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살아갈 때 삶이 되는</a:t>
            </a:r>
            <a:endParaRPr lang="en-US" sz="5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곳에서 예배하네</a:t>
            </a:r>
            <a:endParaRPr lang="en-US" sz="5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부르신 곳에서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나는 예배하네</a:t>
            </a:r>
            <a:endParaRPr lang="en-US" sz="5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어떤 상황에도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나는 예배하네</a:t>
            </a:r>
            <a:endParaRPr lang="en-US" sz="55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부르신 곳에서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나는 예배하네</a:t>
            </a:r>
            <a:endParaRPr lang="en-US" sz="55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어떤 상황에도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나는 예배하네</a:t>
            </a:r>
            <a:endParaRPr lang="en-US" sz="55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부르신 곳에서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나는 예배하네</a:t>
            </a:r>
            <a:endParaRPr lang="en-US" sz="55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어떤 상황에도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나는 예배하네</a:t>
            </a:r>
            <a:endParaRPr lang="en-US" sz="55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부르신 곳에서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나는 예배하네</a:t>
            </a:r>
            <a:endParaRPr lang="en-US" sz="55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어떤 상황에도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나는 예배하네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만족함을 느끼네</a:t>
            </a:r>
            <a:endParaRPr lang="en-US" sz="55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부르신 곳에서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나는 예배하네</a:t>
            </a:r>
            <a:endParaRPr lang="en-US" sz="55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어떤 상황에도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나는 예배하네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따스한 성령님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마음으로 보네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몸을 감싸며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주어지는 평안함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만족함을 느끼네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부르신 곳에서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나는 예배하네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어떤 상황에도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나는 예배하네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부르신 곳에서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나는 예배하네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2025-04-06T08:36:12Z</dcterms:created>
  <dcterms:modified xsi:type="dcterms:W3CDTF">2025-04-06T08:36:12Z</dcterms:modified>
</cp:coreProperties>
</file>