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notesMasterIdLst>
    <p:notesMasterId r:id="rId3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것을 할 수 있네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힘되신 능력의 주로 인해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믿음 안에 살 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보는 대로 살지 않고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느낀 대로 살지 않는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깊은 곳에 계신 주님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 이루어 주시네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것을 할 수 있네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힘되신 능력의 주로 인해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강한 성 무너지고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눈먼 자 눈뜨며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믿음 안에 살 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 I believe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 I believe in you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 I believe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 I believe in you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 I believe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 I believe in you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 I believe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 I believe in you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것을 할 수 있네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힘되신 능력의 주로 인해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강한 성 무너지고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눈먼 자 눈뜨며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믿음 안에 살 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것을 할 수 있네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힘되신 능력의 주로 인해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강한 성 무너지고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눈먼 자 눈뜨며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믿음 안에 살 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 I believe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 I believe in you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강한 성 무너지고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눈먼 자 눈뜨며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 I believe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 believe I believe in you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믿음 안에 살 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보는 대로 살지 않고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느낀 대로 살지 않는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깊은 곳에 계신 주님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 이루어 주시네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것을 할 수 있네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힘되신 능력의 주로 인해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Nothing is impossible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강한 성 무너지고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눈먼 자 눈뜨며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2025-04-02T14:35:58Z</dcterms:created>
  <dcterms:modified xsi:type="dcterms:W3CDTF">2025-04-02T14:35:58Z</dcterms:modified>
</cp:coreProperties>
</file>