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주는 위대하며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많으시도다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지혜 무궁하며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인자는 영원하도다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구름으로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덮으시며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땅을 위하여 비 준비하시니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예루살렘아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찬송할지어다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 하나님을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그 앞에 나가며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임재 앞에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예루살렘아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찬송할지어다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 하나님을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그 앞에 나가며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임재 앞에 경배해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예루살렘아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찬송할지어다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 하나님을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그 앞에 나가며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임재 앞에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지혜 무궁하며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인자는 영원하도다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예루살렘아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찬송할지어다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 하나님을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그 앞에 나가며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임재 앞에 경배해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예루살렘아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찬송할지어다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 하나님을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그 앞에 나가며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임재 앞에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임재 앞에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상한 자들 고치시며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상처를 싸매시도다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별들의 수를 세시며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이름을 붙이셨도다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그가 구름으로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덮으시며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땅을 위하여 비 준비하시니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예루살렘아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찬송할지어다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 하나님을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그 앞에 나가며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임재 앞에 경배해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주는 위대하며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능력이 많으시도다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2025-04-02T14:31:22Z</dcterms:created>
  <dcterms:modified xsi:type="dcterms:W3CDTF">2025-04-02T14:31:22Z</dcterms:modified>
</cp:coreProperties>
</file>