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선하심과 진실함을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닮기 원해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빛으로 나갈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성품 닮아가네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빛을 닮아갈 때 주가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주신 자유함으로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옳은 데로 돌아와서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별같이 비추네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비추시네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드러나고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숨은 허물에서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벗어나게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일어서네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밝혀지고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되신 우리 주와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생명 길 가네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영혼아 일어나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 발하라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영광이 우리 위에 임하였네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영혼아 일어나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 발하라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빛으로 나갈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성품 닮아가네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영광이 우리 위에 임하였네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영혼아 일어나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 발하라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영광이 우리 위에 임하였네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영혼아 일어나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 발하라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영광이 우리 위에 임하였네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비추시네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드러나고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숨은 허물에서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벗어나게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일어서네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밝혀지고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되신 우리 주와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생명 길 가네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비추시네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드러나고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빛을 닮아갈 때 주가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주신 자유함으로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숨은 허물에서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벗어나게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일어서네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밝혀지고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되신 우리 주와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생명 길 가네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옳은 데로 돌아와서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별같이 비추네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비추시네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드러나고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숨은 허물에서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벗어나게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빛으로 일어서네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어둠이 밝혀지고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 되신 우리 주와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생명 길 가네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선하심과 진실함을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닮기 원해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2025-03-29T03:27:51Z</dcterms:created>
  <dcterms:modified xsi:type="dcterms:W3CDTF">2025-03-29T03:27:51Z</dcterms:modified>
</cp:coreProperties>
</file>