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사랑이 나를 부르네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처음 지으신 그 사랑이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여전히 함께 하시는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사랑이 나를 부르네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주의 품 안으로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풍성한 주의 식탁으로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친밀한 주의 음성으로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사랑이 나를 부르네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주의 품 안으로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풍성한 주의 식탁으로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친밀한 주의 음성으로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사랑이 나를 부르네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사랑이 나를 부르네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주의 품 안으로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풍성한 주의 식탁으로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친밀한 주의 음성으로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사랑이 나를 부르네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주의 품 안으로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풍성한 주의 식탁으로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친밀한 주의 음성으로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사랑이 나를 부르네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사랑이 나를 부르네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조금도 바래지 않고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한번의 후회도 없는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사랑이 나를 부르네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사랑이 나를 부르네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처음 지으신 그 사랑이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조금도 바래지 않고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한번의 후회도 없는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사랑이 나를 부르네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주의 품 안으로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풍성한 주의 식탁으로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친밀한 주의 음성으로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사랑이 나를 부르네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사랑이 나를 부르네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사랑이 나를 부르네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먼저 찾아온 그 사랑이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지금도 나를 보시며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2025-04-02T14:31:36Z</dcterms:created>
  <dcterms:modified xsi:type="dcterms:W3CDTF">2025-04-02T14:31:36Z</dcterms:modified>
</cp:coreProperties>
</file>