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살아있다고 느낄 수 있네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날아갈 것만 같은 기분에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살아있다고 느낄 수 있네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날아갈 것만 같은 기분에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함께 계시기 때문에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자유롭게 예배를 드리네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덮네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함께 계시기 때문에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자유롭게 예배를 드리네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spininng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spininng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spininng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jumpinb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spininng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spininng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임재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덮네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spinning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dancing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spinning singing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there's freedom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We're jumping shouting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dancimg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spinning singing-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dance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lift my hands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Because of you I can sing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free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2025-04-06T08:33:55Z</dcterms:created>
  <dcterms:modified xsi:type="dcterms:W3CDTF">2025-04-06T08:33:55Z</dcterms:modified>
</cp:coreProperties>
</file>