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선하신 나의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항상 내 안에 계셔서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주 예수 친히 예비하신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나라 바라보네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찬양해 만왕의 왕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나라 영원하도다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경배해 만유의 주 예수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복되신 구세주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찬양해 만왕의 왕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나라 영원하도다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경배해 만유의 주 예수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복되신 구세주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영원하고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은혜 끝이 없네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만물아 크게 선포하라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백성 구속하신 왕께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영원하고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은혜 끝이 없네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만물아 크게 선포하라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큰 소리 높여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찬양해 만왕의 왕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어둠을 밀어내사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오늘도 새 노래 주시네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나라 영원하도다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경배해 만유의 주 예수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세상 다스리네 그 영광 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찬양해 만왕의 왕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나라 영원하도다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경배해 만유의 주 예수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복되신 구세주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경배해 만유의 주 예수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복되신 구세주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복되신 구세주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서있는 이곳은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여전히 소망 없다 하나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주 예수 친히 예비하신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나라 바라보네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찬양해 만왕의 왕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나라 영원하도다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경배해 만유의 주 예수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복되신 구세주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선하신 나의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항상 내 안에 계셔서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어둠을 밀어내사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오늘도 새 노래 주시네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서있는 이곳은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여전히 소망 없다 하나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2025-04-02T15:04:30Z</dcterms:created>
  <dcterms:modified xsi:type="dcterms:W3CDTF">2025-04-02T15:04:30Z</dcterms:modified>
</cp:coreProperties>
</file>