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notesMasterIdLst>
    <p:notesMasterId r:id="rId3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성령님이 임하시면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능력이 나타나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성령님이 임하시면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능력이 나타나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것이 일어날 수 있게 되죠 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참 선한 것이 선한 것이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여기 일어나네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어두움을 물리치는 빛이있네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능력 힘입어 난 두렵지 않네 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참 선한 것이 선한 것이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여기 일어나네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성령의 불타는 교회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성령의 불꽃 임하네 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온 마음 다 하여서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이름 높이세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우리의 마음 불타네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빛을 전하기 위해 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사랑의 불꽃 전하세 주를 위한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성령의 불타는 교회 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성령의 불타는 교회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성령의 불꽃 임하네 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것이 일어날 수 있게 되죠 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온 마음 다 하여서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이름 높이세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우리의 마음 불타네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빛을 전하기 위해 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사랑의 불꽃 전하세 주를 위한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성령의 불타는 교회 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위한 성령의 불타는 교회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성령의 불타는 교회 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성령의 불꽃 임하네 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온 마음 다 하여서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이름 높이세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우리의 마음 불타네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빛을 전하기 위해 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사랑의 불꽃 전하세 주를 위한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성령의 불타는 교회 </a:t>
            </a:r>
            <a:endParaRPr lang="en-US" sz="5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우리의 마음 불타네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빛을 전하기 위해 </a:t>
            </a:r>
            <a:endParaRPr lang="en-US" sz="5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사랑의 불꽃 전하세 주를 위한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성령의 불타는 교회 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참 선한 것이 선한 것이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여기 일어나네</a:t>
            </a:r>
            <a:endParaRPr lang="en-US" sz="5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우리의 마음 불타네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빛을 전하기 위해 </a:t>
            </a:r>
            <a:endParaRPr lang="en-US" sz="5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사랑의 불꽃 전하세 주를 위한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성령의 불타는 교회 </a:t>
            </a:r>
            <a:endParaRPr lang="en-US" sz="5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Church on fire Church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Church on fire</a:t>
            </a:r>
            <a:endParaRPr lang="en-US" sz="55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Church on fire Church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on fire</a:t>
            </a:r>
            <a:endParaRPr lang="en-US" sz="5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Church on fire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어두움을 물리치는 빛이있네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능력 힘입어 난 두렵지 않네 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참 선한 것이 선한 것이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여기 일어나네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성령의 불타는 교회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성령의 불꽃 임하네 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온 마음 다 하여서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이름 높이세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우리의 마음 불타네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빛을 전하기 위해 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사랑의 불꽃 전하세 주를 위한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성령의 불타는 교회 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2025-04-06T08:30:41Z</dcterms:created>
  <dcterms:modified xsi:type="dcterms:W3CDTF">2025-04-06T08:30:41Z</dcterms:modified>
</cp:coreProperties>
</file>