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notesMasterIdLst>
    <p:notesMasterId r:id="rId3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삶의 행동 주 안에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안에 있네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삶의 행동 주 안에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안에 있네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숨쉬는 순간들도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삶의 걸음 주안에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길도 주 안에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숨쉬는 순간들도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숨쉬는 순간들도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삶의 걸음 주안에 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자비와 은혜의 물결 어디서나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얼굴 보네 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 날 붙드네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놀라운 주님의 사랑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길도 주 안에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숨쉬는 순간들도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자비와 은혜의 물결 어디서나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얼굴 보네 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 날 붙드네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놀라운 주님의 사랑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승리하였네 어린 양의 보혈로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보혈의 능력으로 서리라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승리하였네 어린 양의 보혈로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내게 승리 주셨네</a:t>
            </a:r>
            <a:endParaRPr lang="en-US" sz="5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승리하였네 어린 양의 보혈로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보혈의 능력으로 서리라</a:t>
            </a:r>
            <a:endParaRPr lang="en-US" sz="5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승리하였네 어린 양의 보혈로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내게 승리 주셨네</a:t>
            </a:r>
            <a:endParaRPr lang="en-US" sz="5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승리하였네 어린 양의 보혈로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보혈의 능력으로 서리라</a:t>
            </a:r>
            <a:endParaRPr lang="en-US" sz="5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승리하였네 어린 양의 보혈로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내게 승리 주셨네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삶의 행동 주 안에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안에 있네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숨쉬는 순간들도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삶의 걸음 주안에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길도 주 안에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숨쉬는 순간들도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2025-03-29T07:10:11Z</dcterms:created>
  <dcterms:modified xsi:type="dcterms:W3CDTF">2025-03-29T07:10:11Z</dcterms:modified>
</cp:coreProperties>
</file>