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당신은 시간을 뚫고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 가운데 오셨네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없는 하늘 원치 않아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삶에 오셨네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자신의 편안 버리고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우리게 평안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가장 낮은 자의 모습으로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삶에 오셨네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우리와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꿈없는 우리게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나라 보여주시네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연약한 자들의 친구가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되어주시고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힘없는 우리의 인생을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위로하시네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이곳에 우리와 함께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이곳에 우리와 함께 영원히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이곳에 우리와 함께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이곳에 우리와 함께 영원히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이곳에 우리와 함께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예수 이곳에 우리와 함께 영원히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없는 하늘 원치 않아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삶에 오셨네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우리와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꿈없는 우리게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나라 보여주시네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연약한 자들의 친구가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되어주시고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힘없는 우리의 인생을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위로하시네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우리와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꿈없는 우리게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나라 보여주시네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연약한 자들의 친구가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되어주시고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힘없는 우리의 인생을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위로하시네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자신의 편안 버리고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우리게 평안 주셨네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가장 낮은 자의 모습으로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삶에 오셨네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하나님 우리와 영원히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함께하시네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꿈없는 우리게 그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나라 보여주시네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연약한 자들의 친구가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되어주시고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힘없는 우리의 인생을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위로하시네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당신은 시간을 뚫고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 땅 가운데 오셨네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2025-03-29T03:29:28Z</dcterms:created>
  <dcterms:modified xsi:type="dcterms:W3CDTF">2025-03-29T03:29:28Z</dcterms:modified>
</cp:coreProperties>
</file>