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나보다 나를 잘 아시는 주님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주를 떠나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마음을 다 아시오니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영원한 길로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나보다 나를 잘 아시는 주님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주를 떠나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어디로 가겠나이까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어딜 가든지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손이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인도하시며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오른손이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붙드시리다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창세 전부터 계획하시고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지금까지 인도하시네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하나님이여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생각이 어찌 그리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보배로우신지요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생각보다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뜻보다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 크고 놀라우신 주님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하나님이여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살피사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어디로 가겠나이까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어딜 가든지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마음을 다 아시오니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영원한 길로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하나님이여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생각이 어찌 그리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보배로우신지요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생각보다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뜻보다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 크고 놀라우신 주님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하나님이여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살피사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마음을 다 아시오니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영원한 길로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손이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인도하시며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오른손이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붙드시리다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창세 전부터 계획하시고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지금까지 인도하시네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하나님이여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생각이 어찌 그리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보배로우신지요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생각보다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뜻보다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 크고 놀라우신 주님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하나님이여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살피사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2025-03-29T03:47:15Z</dcterms:created>
  <dcterms:modified xsi:type="dcterms:W3CDTF">2025-03-29T03:47:15Z</dcterms:modified>
</cp:coreProperties>
</file>