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안에 주를 향한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노래 영원한 노래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같은 분은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세상 그 누구도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같은 분은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비길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같은 분은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세상 그 누구도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같은 분은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비길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주님의 크신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안에 주를 향한 이 노래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노래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주님의 크신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오 놀라우신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형언할 수 없는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위대하신 하나님의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 그 사랑 찬양하리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구원하신 그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삶을 드려 찬양하리라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놀라우신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찬양하리라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2025-04-02T15:04:14Z</dcterms:created>
  <dcterms:modified xsi:type="dcterms:W3CDTF">2025-04-02T15:04:14Z</dcterms:modified>
</cp:coreProperties>
</file>