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예배하지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그곳에서 주를 예배하리라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헌신하지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주께 헌신하리라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증거하지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나 주를 증거하리라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밟는 모든 땅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예배하게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보혈로 덮어지게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선 이 곳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거룩한 곳 되게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향기로 물들이소서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밟는 모든 땅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예배하게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보혈로 덮어지게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선 이 곳 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거룩한 곳 되게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향기로 물들이소서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선 이 곳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거룩한 곳 되게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향기로 물들이소서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찬양하지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나 주를 찬양하리라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헌신하지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주께 헌신하리라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누구도 증거하지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나 주를 증거하리라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밟는 모든 땅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예배하게 하소서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보혈로 덮어지게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선 이 곳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거룩한 곳 되게 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향기로 물들이소서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예배하지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그곳에서 주를 예배하리라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찬양하지 않는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나 주를 찬양하리라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2025-04-02T14:30:58Z</dcterms:created>
  <dcterms:modified xsi:type="dcterms:W3CDTF">2025-04-02T14:30:58Z</dcterms:modified>
</cp:coreProperties>
</file>