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notesMasterIdLst>
    <p:notesMasterId r:id="rId3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어둔 날 다 지나고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그가 빛을 발하리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한 소망 있으니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어둠의 조각조차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그곳에 발 들이지 못해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당신의 나라에 우리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거하네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어둔 날 다 지나고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그가 빛을 발하리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쓰러져 가는 우리 영혼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주가 붙잡아 주시리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쉬지 않으리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길에 끝이 있으니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걸음 한 걸음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함께 걸으리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걸음이 끝나는 그날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매 순간 함께 하신 이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우릴 안아주시리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더 이상 눈물 없으리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당신의 그 나라 안에서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이제 영원히 주 품 안에서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쓰러져 가는 우리 영혼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주가 붙잡아 주시리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찬양하겠네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가는 이 길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세상이 미련하다 해도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우리는 주가 보여주신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한 소망 있으니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어둠의 조각조차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그곳에 발 들이지 못해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당신의 나라에 우리 영원히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가는 이 길 세상이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미련하다 해도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우리는 주가 보여주신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한 소망 있으니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어둠의 조각조차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그곳에 발 들이지 못해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당신의 나라에 우리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거하네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가는 이 길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세상이 미련하다 해도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우리는 주가 보여주신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한 소망 있으니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쉬지 않으리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길에 끝이 있으니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어둠의 조각조차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그곳에 발 들이지 못해</a:t>
            </a:r>
            <a:endParaRPr lang="en-US" sz="5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당신의 나라에 우리 영원히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가는 이 길</a:t>
            </a:r>
            <a:endParaRPr lang="en-US" sz="5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세상이 미련하다 해도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우리는 주가 보여주신</a:t>
            </a:r>
            <a:endParaRPr lang="en-US" sz="5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한 소망 있으니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어둠의 조각조차</a:t>
            </a:r>
            <a:endParaRPr lang="en-US" sz="5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그곳에 발 들이지 못해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당신의 나라에 우리 영원히</a:t>
            </a:r>
            <a:endParaRPr lang="en-US" sz="5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당신의 나라에 우리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거하네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걸음 한 걸음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함께 걸으리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걸음이 끝나는 그날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매 순간 함께 하신 이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우릴 안아주시리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더 이상 눈물 없으리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당신의 그 나라 안에서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이제 영원히 주 품 안에서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찬양하겠네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가는 이 길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세상이 미련하다 해도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우리는 주가 보여주신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2025-03-29T03:21:53Z</dcterms:created>
  <dcterms:modified xsi:type="dcterms:W3CDTF">2025-03-29T03:21:53Z</dcterms:modified>
</cp:coreProperties>
</file>