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백성이 나를 떠나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돌아섰지만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사랑은 오래참고 자신을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내어주네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서로 사랑 할떄 세상은 주보네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사랑은 절대 지지않네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사랑은 오래 참고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자신을 내어주네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서로 사랑할때 세상은 주보네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사랑은 지지않네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여호와께 돌아가자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돌아서도 그는 변치 않네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여호와쎄 돌아가자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넘어져도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그사랑 영원하네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여호화께 돌아가자 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돌아서도 그는 변치않네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여호와께 돌아가자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넘어져도 그사랑 영원하네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여호화께 돌아가자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돌아서도 그는 변치않네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여호와께 돌아가자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사랑이 내 백성을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포기 못하니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우린 넘어져도 그사랑 영원하네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모든것 내어주고 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그들을 얻으리라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여호와께 돌아가자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돌아서도 그는 변치않네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여호와께 돌아가자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넘어져도 그사랑 영원하네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내백성이 나를 떠나 돌아섰지만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내사랑이 내백성을 포기 못하니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모든것 내어주고 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그들을 얻으리라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여호와께 돌아가자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돌아서도 그는 변치않네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여호와께 돌아가자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넘어져도 그사랑 영원하네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2025-04-06T08:34:31Z</dcterms:created>
  <dcterms:modified xsi:type="dcterms:W3CDTF">2025-04-06T08:34:31Z</dcterms:modified>
</cp:coreProperties>
</file>