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이 곳에 계신 성령님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우리에게 말씀하시고 우릴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가르치소서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닫힌 우리 맘 열어주시고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빛으로 밝혀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주님보다 앞서지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겸손하게 주님의 말씀 기다리니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손에 우릴 드립니다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주님보다 앞서지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겸손하게 주님의 말씀 기다리니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손에 우릴 드립니다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창조하신 모습 떠난 우리를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예수님 닮게 빚으소서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주님보다 앞서지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겸손하게 주님의 말씀 기다리니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손에 우릴 드립니다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주님보다 앞서지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겸손하게 주님의 말씀 기다리니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가르치소서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닫힌 우리 맘 열어주시고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손에 우릴 드립니다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말씀하소서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빛으로 밝혀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이 곳에 계신 성령님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우리에게 말씀하시고 우릴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가르치소서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닫힌 우리 맘 열어주시고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빛으로 밝혀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우릴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주님보다 앞서지 않고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겸손하게 주님의 말씀 기다리니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손에 우릴 드립니다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사랑으로 인도하소서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이 곳에 계신 성령님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우리에게 말씀하시고 우릴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2025-03-29T03:30:09Z</dcterms:created>
  <dcterms:modified xsi:type="dcterms:W3CDTF">2025-03-29T03:30:09Z</dcterms:modified>
</cp:coreProperties>
</file>