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notesMasterIdLst>
    <p:notesMasterId r:id="rId3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온 땅의 주인 되신 주님이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이름 아시며 상한 맘 돌보네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사랑의 눈으로 날 일으키시네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바다를 잠잠하게 하시듯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내 영혼의 폭풍 고요케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나로 인함이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행하신 일로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행함이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오직 주로 인하여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오늘 피었다 지는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이름 없는 꽃과 같네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바다에 이는 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안개와 같지만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나를 붙드시고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부르짖음 들으시며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귀하다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나로 인함이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행하신 일로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행함이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오직 주로 인하여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어둠을 밝히시는 새벽 별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오늘 피었다 지는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이름 없는 꽃과 같네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바다에 이는 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안개와 같지만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나를 붙드시고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부르짖음 들으시며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귀하다 하시네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오늘 피었다 지는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이름 없는 꽃과 같네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바다에 이는 파도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안개와 같지만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나를 붙드시고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부르짖음 들으시며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귀하다 하시네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 오직 주의 것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방황하는 내 맘 주의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길 비추시네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나로 인함이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주가 행하신 일로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나의 행함이 아닌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오직 주로 인하여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나는 오늘 피었다 지는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이름 없는 꽃과 같네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바다에 이는 파도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안개와 같지만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주는 나를 붙드시고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부르짖음 들으시며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날 귀하다 하시네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주님은 나의 죄를 보시고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2025-03-29T07:08:44Z</dcterms:created>
  <dcterms:modified xsi:type="dcterms:W3CDTF">2025-03-29T07:08:44Z</dcterms:modified>
</cp:coreProperties>
</file>