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notesMasterIdLst>
    <p:notesMasterId r:id="rId3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주의 움직이는 교회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이곳은 주님을 위한 자리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거룩하십니다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 손 들어 주님의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보좌를 만들고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맘 다해 경배하리 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그룹 날개 사이에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임하신 것처럼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위에 임하소서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주의 움직이는 교회 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이곳은 주님을 위한 자리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기도하는 모든 땅 위에서 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예배받을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날을 고대하네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노래로 주님의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성전을 지으리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높임을 받으소서 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이스라엘의 찬송 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거하신 주님은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기도하는 모든 땅 위에서 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거룩하십니다 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두 손 들어 주님의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보좌를 만들고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맘 다해 경배하리 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그룹 날개 사이에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임하신 것처럼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위에 임하소서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우리가 이 곳에 섰으니 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땅을 치유하소서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우리가 어디에 있든지 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높이리라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열방들아 주님을 송축할지어다 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발 아래 입맞추라 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통치자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위대하신 왕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우리가 이 곳에 섰으니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예배받을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날을 고대하네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땅을 치유하소서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우리가 어디에 있든지 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주를 높이리라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열방들아 주님을 송축할지어다 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발 아래 입맞추라 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통치자 주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그리스도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위대하신 왕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위대하신 왕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그는 위대하신 왕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주의 움직이는 교회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이곳은 주님을 위한 자리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기도하는 모든 땅 위에서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예배받을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날을 고대하네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우리는 주의 움직이는 교회 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이곳은 주님을 위한 자리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기도하는 모든 땅 위에서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예배받을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날을 고대하네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노래로 주님의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성전을 지으리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높임을 받으소서 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이스라엘의 찬송 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거하신 주님은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2025-04-02T14:28:54Z</dcterms:created>
  <dcterms:modified xsi:type="dcterms:W3CDTF">2025-04-02T14:28:54Z</dcterms:modified>
</cp:coreProperties>
</file>