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살아가는 모든 날들이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주의 숨결 속에 지어졌으니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살아가는 모든 날들이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주의 숨결 속에 지어졌으니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모두 모여 다 주를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영원토록 찬양받으실 주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함께 찬양하며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걸어갈 이 길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발걸음 그가 이끌어 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잠시 넘어져도 낙심치 말 것은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시작하신 우리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끝을 이루어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함께 찬양하며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걸어갈 이 길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발걸음 그가 이끌어 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잠시 넘어져도 낙심치 말 것은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시작하신 우리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끝을 이루어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함께 찬양하며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걸어갈 이 길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발걸음 그가 이끌어 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잠시 넘어져도 낙심치 말 것은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모두 모여 다 주를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영원토록 찬양받으실 주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시작하신 우리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끝을 이루어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함께 찬양하며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걸어갈 이 길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발걸음 그가 이끌어 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잠시 넘어져도 낙심치 말 것은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시작하신 우리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끝을 이루어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함께 찬양하며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걸어갈 이 길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발걸음 그가 이끌어 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잠시 넘어져도 낙심치 말 것은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시작하신 우리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끝을 이루어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살아가는 모든 날들이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주의 숨결 속에 지어졌으니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모두 모여 다 주를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영원토록 찬양받으실 주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살아가는 모든 날들이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주의 숨결 속에 지어졌으니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살아가는 모든 날들이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주의 숨결 속에 지어졌으니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모두 모여 다 주를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영원토록 찬양받으실 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모두 모여 다 주를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영원토록 찬양받으실 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함께 찬양하며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걸어갈 이 길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발걸음 그가 이끌어 주시리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잠시 넘어져도 낙심치 말 것은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시작하신 우리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끝을 이루어 주시리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살아가는 모든 날들이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주의 숨결 속에 지어졌으니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모두 모여 다 주를 찬양해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영원토록 찬양받으실 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2025-04-02T15:17:43Z</dcterms:created>
  <dcterms:modified xsi:type="dcterms:W3CDTF">2025-04-02T15:17:43Z</dcterms:modified>
</cp:coreProperties>
</file>