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notesMasterIdLst>
    <p:notesMasterId r:id="rId4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주를 만나고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새로운 삶을 시작했네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소리쳐요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주를 만나고</a:t>
            </a:r>
            <a:endParaRPr lang="en-US" sz="4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새로운 삶을 시작했네</a:t>
            </a:r>
            <a:endParaRPr lang="en-US" sz="4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있을 거라고</a:t>
            </a:r>
            <a:endParaRPr lang="en-US" sz="4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자신감으로 가득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설레는 마음만으론</a:t>
            </a:r>
            <a:endParaRPr lang="en-US" sz="4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넘어지고 일어나기도 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오랜 시간 서서히</a:t>
            </a:r>
            <a:endParaRPr lang="en-US" sz="4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차오르는 믿음은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걸음을 재촉하지 않고</a:t>
            </a:r>
            <a:endParaRPr lang="en-US" sz="4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이전과 다른 삶의 무게로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발 한 발 힘을 주며</a:t>
            </a:r>
            <a:endParaRPr lang="en-US" sz="4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 가게 하는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신비가 있네</a:t>
            </a:r>
            <a:endParaRPr lang="en-US" sz="4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수많은 문제와 고통이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에워싸고 시기하지만</a:t>
            </a:r>
            <a:endParaRPr lang="en-US" sz="4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 노래는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없어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있을 거라고</a:t>
            </a:r>
            <a:endParaRPr lang="en-US" sz="4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소리쳐요</a:t>
            </a:r>
            <a:endParaRPr lang="en-US" sz="4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수 없는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유혹과 시험이</a:t>
            </a:r>
            <a:endParaRPr lang="en-US" sz="4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넘어뜨려 비웃었지만</a:t>
            </a:r>
            <a:endParaRPr lang="en-US" sz="4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주신 은혜는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멈추지 않아</a:t>
            </a:r>
            <a:endParaRPr lang="en-US" sz="4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노래해요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오시는 날까지</a:t>
            </a:r>
            <a:endParaRPr lang="en-US" sz="4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부르시는 때까지</a:t>
            </a:r>
            <a:endParaRPr lang="en-US" sz="4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끝나지 않는 무거운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질문을 지고</a:t>
            </a:r>
            <a:endParaRPr lang="en-US" sz="4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그날에 모든 것들의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의심이 사라질 때면</a:t>
            </a:r>
            <a:endParaRPr lang="en-US" sz="4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모든 시간이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아름답게</a:t>
            </a:r>
            <a:endParaRPr lang="en-US" sz="4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오시는 날까지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부르시는 때까지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자신감으로 가득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설레는 마음만으론</a:t>
            </a:r>
            <a:endParaRPr lang="en-US" sz="4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끝나지 않는 무거운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질문을 지고</a:t>
            </a:r>
            <a:endParaRPr lang="en-US" sz="4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그날에 모든 것들의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의심이 사라질 때면</a:t>
            </a:r>
            <a:endParaRPr lang="en-US" sz="4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변하지 않는 사랑의 품에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수많은 문제와 고통이</a:t>
            </a:r>
            <a:endParaRPr lang="en-US" sz="4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에워싸고 시기하지만</a:t>
            </a:r>
            <a:endParaRPr lang="en-US" sz="4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 노래는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없어</a:t>
            </a:r>
            <a:endParaRPr lang="en-US" sz="4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소리쳐요</a:t>
            </a:r>
            <a:endParaRPr lang="en-US" sz="4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수 없는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유혹과 시험이</a:t>
            </a:r>
            <a:endParaRPr lang="en-US" sz="4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넘어뜨려 비웃었지만</a:t>
            </a:r>
            <a:endParaRPr lang="en-US" sz="4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주신 은혜는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멈추지 않아</a:t>
            </a:r>
            <a:endParaRPr lang="en-US" sz="4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노래해요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넘어지고 일어나기도 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오랜 시간 서서히</a:t>
            </a:r>
            <a:endParaRPr lang="en-US" sz="4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 수 없는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유혹과 시험이</a:t>
            </a:r>
            <a:endParaRPr lang="en-US" sz="4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넘어뜨려 비웃었지만</a:t>
            </a:r>
            <a:endParaRPr lang="en-US" sz="4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주신 은혜는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멈추지 않아</a:t>
            </a:r>
            <a:endParaRPr lang="en-US" sz="4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할렐루야 노래해요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차오르는 믿음은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걸음을 재촉하지 않고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이전과 다른 삶의 무게로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발 한 발 힘을 주며</a:t>
            </a:r>
            <a:endParaRPr lang="en-US"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 가게 하는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신비가 있네</a:t>
            </a:r>
            <a:endParaRPr lang="en-US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수많은 문제와 고통이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에워싸고 시기하지만</a:t>
            </a:r>
            <a:endParaRPr lang="en-US" sz="4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향한 노래는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없어</a:t>
            </a:r>
            <a:endParaRPr lang="en-US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2025-04-15T10:20:47Z</dcterms:created>
  <dcterms:modified xsi:type="dcterms:W3CDTF">2025-04-15T10:20:47Z</dcterms:modified>
</cp:coreProperties>
</file>