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세상을 살아가는 동안에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힘을 의지할 수 없으니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참 기쁨이 되심이라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꿈이 나의 비젼이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예수님의 성품이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인격이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성령님의 권능이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되길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꿈이 나의 비젼이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예수님의 성품이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인격이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성령님의 권능이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되길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꿈이 나의 비젼이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예수님의 성품이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인격이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성령님의 권능이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되길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꿈이 나의 비젼이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기도하고 낙심하지 말 것은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참 소망이 되심이라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예수님의 성품이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인격이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성령님의 권능이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되길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꿈이 나의 비젼이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예수님의 성품이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인격이 되고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성령님의 권능이 나의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되길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원하고 바라고 기도합니다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세상을 살아가는 동안에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힘을 의지할 수 없으니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기도하고 낙심하지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참 소망이 되심이라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길을 걸어가는 동안에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세상의 것 의지할 수 없으니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감사하고 낙심하지 말 것은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2025-04-06T08:31:38Z</dcterms:created>
  <dcterms:modified xsi:type="dcterms:W3CDTF">2025-04-06T08:31:38Z</dcterms:modified>
</cp:coreProperties>
</file>