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빛나는 왕의 왕 영광의 주님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땅 기뻐하라 온 땅 기뻐하라 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모두 알게 되리라 위대하신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이름 위에 뛰어나신 이름 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찬양해 위대하신 주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이름 위에 뛰어나신 이름 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찬양해 위대하신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 찬양해 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모두 알게 되리라 위대하신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 찬양해 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모두 알게 되리라 위대하신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이름 위에 뛰어나신 이름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찬양해 위대하신 주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이름 위에 뛰어나신 이름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 찬양해 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광채의 옷 입고 어두움 물리쳐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저 원수는 떠네 저 원수는 떠네 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모두 알게 되리라 위대하신 주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주의 주 시간의 주관자 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알파와 오메가 알파와 오메가 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삼위의 하나님 아바 성령 예수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사자와 어린 양 사자와 어린 양 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모두 알게 되리라 위대하신 주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 찬양해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위대하신 주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2025-04-06T08:37:31Z</dcterms:created>
  <dcterms:modified xsi:type="dcterms:W3CDTF">2025-04-06T08:37:31Z</dcterms:modified>
</cp:coreProperties>
</file>