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시작됐네 우리 주님의 능력이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삶을 다스리고 새롭게 하네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은혜로다 주의 은혜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변함없는 진실하신 주의 은혜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은혜로다 주의 은혜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한량없는 주의 은혜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은혜로다 주의 은혜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변함없는 진실하신 주의 은혜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은혜로다 주의 은혜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한량없는 주의 은혜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은혜로다 주의 은혜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변함없는 진실하신 주의 은혜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은혜로다 주의 은혜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변함없는 진실하신 주의 은혜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은혜로다 주의 은혜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변함없는 진실하신 주의 은혜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예수는 내 삶의 모든 것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난 영원히 주만 따르리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살아 숨쉬는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동안 예수의 이름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예수만 높이리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예수는 내 삶의 모든 것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자유하네 죄와 사망으로부터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삶은 변하고 나 충만하네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난 영원히 주만 따르리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살아 숨쉬는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동안 예수의 이름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예수만 높이리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시작됐네 우리 주님의 능력이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삶을 다스리고 새롭게 하네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자유하네 죄와 사망으로부터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삶은 변하고 나 충만하네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은혜로다 주의 은혜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한량없는 주의 은혜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은혜로다 주의 은혜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변함없는 진실하신 주의 은혜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시작됐네 우리 주님의 능력이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삶을 다스리고 새롭게 하네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자유하네 죄와 사망으로부터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삶은 변하고 나 충만하네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은혜로다 주의 은혜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한량없는 주의 은혜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2025-04-02T14:30:15Z</dcterms:created>
  <dcterms:modified xsi:type="dcterms:W3CDTF">2025-04-02T14:30:15Z</dcterms:modified>
</cp:coreProperties>
</file>