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누려왔던 모든 것들이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지나왔던 모든 시간이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오늘 찬양하고 예배하는 삶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복음을 전할 수 있는 축복이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당연한 것 아니라 은혜였소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것이 은혜 은혜 은혜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없는 은혜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삶에 당연한 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하나도 없었던 것을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것이 은혜 은혜였소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것이 은혜 은혜 은혜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없는 은혜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삶에 당연한 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하나도 없었던 것을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것이 은혜 은혜였소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것이 은혜 은혜였소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것이 은혜 은혜였소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걸어왔던 모든 순간이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당연한 것 아니라 은혜였소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아침 해가 뜨고 저녁의 노을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봄의 꽃 향기와 가을의 열매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변하는 계절의 모든 순간이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당연한 것 아니라 은혜였소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것이 은혜 은혜 은혜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한 없는 은혜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삶에 당연한 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하나도 없었던 것을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것이 은혜 은혜였소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이 땅에 태어나 사는 것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어린 아이 시절과 지금까지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숨을 쉬며 살며 꿈을 꾸는 삶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당연한 것 아니라 은혜였소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내가 하나님의 자녀로 살며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2025-04-06T08:27:08Z</dcterms:created>
  <dcterms:modified xsi:type="dcterms:W3CDTF">2025-04-06T08:27:08Z</dcterms:modified>
</cp:coreProperties>
</file>