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주님이 주신 땅으로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한걸음씩 나아갈때에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수많은 적들과 견고한 성이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두렵게 하지만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신뢰함으로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의지함으로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주님이 주시는 담대함으로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 큰 소리 외치며 나아가네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이산지를 내게 주소서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그날의 주께서 말씀하신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내가 주님의 이름으로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땅을 취하리니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이산지를 내게 주소서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그날의 주께서 말씀하신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내가 주님의 이름으로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땅을 취하리니 -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수많은 적들과 견고한 성이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두렵게 하지만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신뢰함으로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주님을 의지함으로 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주님이 주시는 담대함으로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큰소리 외치며 나아가네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이산지를 내게 주소서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그날의 주께서 말씀하신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내가 주님의 이름으로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땅을 취하리니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이산지를 내게 주소서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그날의 주께서 말씀하신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 내가 주님의 이름으로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땅을 취하리니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주님이 주신 땅으로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한걸음씩 나아갈 때에 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2025-03-29T03:28:25Z</dcterms:created>
  <dcterms:modified xsi:type="dcterms:W3CDTF">2025-03-29T03:28:25Z</dcterms:modified>
</cp:coreProperties>
</file>