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시간 너의 맘속에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사랑이 가득하기를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너를 위해 저 별을 만들고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세상을 만들고 아들을 보냈네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오래전부터 널 위해 준비된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크신 사랑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너의 가는 길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축복해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오래전부터 널 위해 준비된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크신 사랑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너의 가는 길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축복해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축복해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진심으로 기도해 간절히 소망해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사랑 가득하기를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하나님은 너를 사랑해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얼마나 너를 사랑하시는지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너를 위해 저 별을 만들고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세상을 만들고 아들을 보냈네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오래전부터 널 위해 준비된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크신 사랑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너의 가는 길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축복해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시간 너의 맘속에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사랑이 가득하기를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진심으로 기도해 간절히 소망해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사랑 가득하기를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하나님은 너를 사랑해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얼마나 너를 사랑하시는지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2025-03-29T03:31:10Z</dcterms:created>
  <dcterms:modified xsi:type="dcterms:W3CDTF">2025-03-29T03:31:10Z</dcterms:modified>
</cp:coreProperties>
</file>