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보이신 생명의 길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주님과 함께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정금같이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나아오리라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보이신 생명의 길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주님과 함께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상한 맘을 드리며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앞에 나가리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의로움이 되신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이름 예수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길이 되신 이름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길 오직 그가 아시나니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단련하신 후에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정금같이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나아오리라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길 오직 그가 아시나니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단련하신 후에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정금같이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나아오리라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길 오직 그가 아시나니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단련하신 후에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상한 맘을 드리며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앞에 나가리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정금같이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나아오리라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정금같이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나아오리라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의로움이 되신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이름 예수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길이 되신 이름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보이신 생명의 길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주님과 함께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상한 맘을 드리며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앞에 나가리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의로움이 되신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이름 예수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길이 되신 이름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길 오직 그가 아시나니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단련하신 후에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2025-04-06T08:26:42Z</dcterms:created>
  <dcterms:modified xsi:type="dcterms:W3CDTF">2025-04-06T08:26:42Z</dcterms:modified>
</cp:coreProperties>
</file>