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주님은 신실하고 항상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거기 계시네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주사랑 영원해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사랑이 내 생명보다 귀하고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사랑이 파도보다 더 강해요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세월이 가고 꽃이 시들어도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주사랑 영원해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사랑이 내 생명보다 귀하고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사랑이 파도보다 더 강해요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세월이 가고 꽃이 시들어도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주사랑 영원해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주사랑을 뭐라 할까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주님은 신실하고 항상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거기 계시네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주사랑을 뭐라 할까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사랑이 내 생명보다 귀하고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사랑이 파도보다 더 강해요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세월이 가고 꽃이 시들어도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주사랑 영원해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주님은 신실하고 항상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거기 계시네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주사랑을 뭐라 할까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사랑이 내 생명보다 귀하고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사랑이 파도보다 더 강해요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세월이 가고 꽃이 시들어도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2025-04-02T15:05:44Z</dcterms:created>
  <dcterms:modified xsi:type="dcterms:W3CDTF">2025-04-02T15:05:44Z</dcterms:modified>
</cp:coreProperties>
</file>