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신실하신 나의 주님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 주님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선하심이 날 인도하시네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선하심이 날 지켜주시네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엎드려 나의 모든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 주님께 드리네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선하심이 날 인도하시네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눈을 뜨는 아침부터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잠들기까지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선하신 주를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신실하신 나의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삶을 인도하셨네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호흡 다해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선하신 주를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인도하신 주님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고난 중에도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나와 함께 하셨네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아버지 되시며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친구 되신 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2025-04-02T14:41:56Z</dcterms:created>
  <dcterms:modified xsi:type="dcterms:W3CDTF">2025-04-02T14:41:56Z</dcterms:modified>
</cp:coreProperties>
</file>