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 한분 만으로 나는 만족해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나의 모든것 되신 주를 찬양해 </a:t>
            </a:r>
            <a:endParaRPr lang="en-US" sz="5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나의 영원한 생명 되신 예수님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목소리 높여 찬양해  </a:t>
            </a:r>
            <a:endParaRPr lang="en-US" sz="5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주님의 크신 사랑 찬양해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나의 힘과 능력이 되신 주 </a:t>
            </a:r>
            <a:endParaRPr lang="en-US" sz="5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나의 모든 삶 변화 되었네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크신 주의 사랑 찬양해 </a:t>
            </a:r>
            <a:endParaRPr lang="en-US" sz="5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크신 주의 사랑 찬양해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크신 주의 사랑 찬양해</a:t>
            </a:r>
            <a:endParaRPr lang="en-US" sz="5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나의 영원한 생명 되신 예수님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목소리 높여 찬양해  </a:t>
            </a:r>
            <a:endParaRPr lang="en-US" sz="5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 한분 만으로 나는 만족해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나의 모든것 되신 주를 찬양해 </a:t>
            </a:r>
            <a:endParaRPr lang="en-US" sz="5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나의 영원한 생명 되신 예수님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목소리 높여 찬양해  </a:t>
            </a:r>
            <a:endParaRPr lang="en-US" sz="5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주님의 크신 사랑 찬양해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나의 힘과 능력이 되신 주 </a:t>
            </a:r>
            <a:endParaRPr lang="en-US" sz="5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나의 모든 삶 변화 되었네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크신 주의 사랑 찬양해 </a:t>
            </a:r>
            <a:endParaRPr lang="en-US" sz="5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 한 분 만으로 나는 만족해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나의 모든것 되신 주를 찬양해 </a:t>
            </a:r>
            <a:endParaRPr lang="en-US" sz="5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나의 영원한 생명 되신 예수님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목소리 높여 찬양해 </a:t>
            </a:r>
            <a:endParaRPr lang="en-US" sz="5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 한분 만으로 나는 만족해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나의 모든것 되신 주를 찬양해 </a:t>
            </a:r>
            <a:endParaRPr lang="en-US" sz="5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2025-03-29T03:48:49Z</dcterms:created>
  <dcterms:modified xsi:type="dcterms:W3CDTF">2025-03-29T03:48:49Z</dcterms:modified>
</cp:coreProperties>
</file>