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찾는 모든 자들이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주로 말미암아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지체 말고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내게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가난하고 궁핍한 내 마음 가운데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속히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찾는 모든 자들이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주로 말미암아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기뻐하고 즐거워하게 하시며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구원을 사랑하는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자들이 항상 말하기를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하나님은 위대하시다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나의 도움 나를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건지시는 이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지체 말고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내게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가난하고 궁핍한 내 마음 가운데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속히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나의 도움 나를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건지시는 이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기뻐하고 즐거워하게 하시며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지체 말고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내게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가난하고 궁핍한 내 마음 가운데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속히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나의 도움 나를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건지시는 이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지체 말고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내게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가난하고 궁핍한 내 마음 가운데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속히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나의 도움 나를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건지시는 이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지체 말고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내게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가난하고 궁핍한 내 마음 가운데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속히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속히 임하소서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여호와여 속히 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구원을 사랑하는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자들이 항상 말하기를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하나님은 위대하시다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찾는 모든 자들이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주로 말미암아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기뻐하고 즐거워하게 하시며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구원을 사랑하는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자들이 항상 말하기를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하나님은 위대하시다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나의 도움 나를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건지시는 이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2025-04-06T08:29:45Z</dcterms:created>
  <dcterms:modified xsi:type="dcterms:W3CDTF">2025-04-06T08:29:45Z</dcterms:modified>
</cp:coreProperties>
</file>