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신실하심 놀라워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죄인의 마음 흔드네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주여 기억하소서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백성 자녀들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신실한 주님의 약속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주여 기억하소서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백성 자녀들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신실한 주님의 약속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자비의 물가로 인도하시니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무엇도 끊지 못해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주여 기억하소서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백성 자녀들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신실한 주님의 약속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주님의 은혜 내게 넘치네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향한 주 은혜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공의와 사랑 놀라워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약한 자 들어 쓰시네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구원의 노래로 인도하시니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만 백성 함께 찬양해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주여 기억하소서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백성 자녀들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신실한 주님의 약속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2025-04-06T08:37:49Z</dcterms:created>
  <dcterms:modified xsi:type="dcterms:W3CDTF">2025-04-06T08:37:49Z</dcterms:modified>
</cp:coreProperties>
</file>