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 춤을 추며 크게 소리 높여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살아계신 주의 이름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다해 찬양해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바라볼 때 새 힘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주신 기쁨으로 기뻐하라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주신 기쁨으로 기뻐하라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 춤을 추며 크게 소리 높여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살아계신 주의 이름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다해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주신 기쁨으로 기뻐하라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바라볼 때 새 힘 주시리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 춤을 추며 크게 소리 높여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살아계신 주의 이름 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다해 찬양해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바라볼 때 새 힘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 춤을 추며 크게 소리 높여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살아계신 주의 이름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다해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바라볼 때 새 힘 주시리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무화과 나무 마르고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포도 열매 없어도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늘 함께 하시니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기뻐하고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즐거워 하리로다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 춤을 추며 크게 소리 높여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살아계신 주의 이름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다해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바라볼 때 새 힘 주시리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 춤을 추며 크게 소리 높여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살아계신 주의 이름 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다해 찬양해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바라볼 때 새 힘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주신 기쁨으로 기뻐하라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주신 기쁨으로 기뻐하라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안에서 기뻐해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우리의 힘은 주를 기뻐하는 것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2025-04-06T08:37:08Z</dcterms:created>
  <dcterms:modified xsi:type="dcterms:W3CDTF">2025-04-06T08:37:08Z</dcterms:modified>
</cp:coreProperties>
</file>