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같이 길가는 것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즐거운 일 아닌가 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손에 이끌리어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생명길로 가겠네 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걸음 한 걸음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예수와 함께 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날마다 날마다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우리는 걷겠네 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걸음 한 걸음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예수와 함께 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날마다 날마다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우리는 걷겠네 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같이 길가는 것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즐거운 일 아닌가 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주님 걸어가신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발자취를 밟겠네 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같이 길가는 것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즐거운 일 아닌가 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주님 걸어가신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발자취를 밟겠네 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걸음 한 걸음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예수와 함께 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주님 걸어가신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발자취를 밟겠네 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날마다 날마다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우리는 걷겠네 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걸음 한 걸음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예수와 함께 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날마다 날마다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우리는 걷겠네 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걸음 한 걸음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예수와 함께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날마다 날마다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우리는 걷겠네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같이 길가는 것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즐거운 일 아닌가 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주님 걸어가신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발자취를 밟겠네 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걸음 한 걸음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예수와 함께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날마다 날마다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우리는 걷겠네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어린아이 같은 우리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미련하고 약하나 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손에 이끌리어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생명길로 가겠네 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어린아이 같은 우리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미련하고 약하나 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2025-04-02T14:37:46Z</dcterms:created>
  <dcterms:modified xsi:type="dcterms:W3CDTF">2025-04-02T14:37:46Z</dcterms:modified>
</cp:coreProperties>
</file>