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반석 위에 날 세우시네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모래같이 부서진 나를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능력으로 초대하시네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꿈꾸지 못한 아름다움으로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모든 제한을 넘어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능력으로 초대하시네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사랑으로 나 걸어가리라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이전보다 더욱 나 찬양하리라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사랑 나를 새롭게 하시네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터져나오는 나의 고백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사랑합니다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사랑으로 나 걸어가리라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이전보다 더욱 나 찬양하리라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사랑 나를 새롭게 하시네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터져나오는 나의 고백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사랑합니다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사랑으로 날 안으시네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고아같이 헤매던 나를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꿈꾸지 못한 아름다움으로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모든 제한을 넘어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능력으로 초대하시네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사랑으로 나 걸어가리라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이전보다 더욱 나 찬양하리라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사랑 나를 새롭게 하시네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터져나오는 나의 고백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사랑합니다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반석 위에 날 세우시네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나는 이전과 같지 않네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사랑으로 날 안으시네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더이상 나 부족함 없네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꿈꾸지 못한 아름다움으로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모든 제한을 넘어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2025-04-02T14:40:22Z</dcterms:created>
  <dcterms:modified xsi:type="dcterms:W3CDTF">2025-04-02T14:40:22Z</dcterms:modified>
</cp:coreProperties>
</file>