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이름 높이며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찬양하나이다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십자가를 지시고 죄 사했네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무덤에서 일어나 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하늘로 올리셨네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이름 높이리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 영광 버리고 이 땅 위에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십자가를 지시고 죄 사했네 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무덤에서 일어나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하늘로 올리셨네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이름 높이리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 영광 버리고 이 땅 위에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십자가를 지시고 죄 사했네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무덤에서 일어나 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하늘로 올리셨네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이름 높이리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 영광 버리고 이 땅 위에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십자가를 지시고 죄 사했네 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무덤에서 일어나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하늘로 올리셨네 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이름 높이리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구하러 오신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기뻐하나이다 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이름 높이며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찬양하나이다 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구하러 오신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기뻐하나이다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 영광 버리고 이 땅 위에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십자가를 지시고 죄 사했네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무덤에서 일어나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하늘로 올리셨네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이름 높이리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이름 높이며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찬양하나이다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구하러 오신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기뻐하나이다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 영광 버리고 이 땅 위에 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2025-03-29T03:28:47Z</dcterms:created>
  <dcterms:modified xsi:type="dcterms:W3CDTF">2025-03-29T03:28:47Z</dcterms:modified>
</cp:coreProperties>
</file>